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269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764704"/>
            <a:ext cx="8352928" cy="477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Mi wela'r cwmwl du,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Yn awr ymron â ffoi,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A gwynt y gogledd sy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Ychydig bach yn troi: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'N ôl tymestl fawr, daw yn y man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Ryw hyfryd hin ar f'enaid gwan.</a:t>
            </a:r>
          </a:p>
          <a:p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692696"/>
            <a:ext cx="83529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Ni phery ddim yn hir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Yn ddu dymhestlog nos;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Ni threfnwyd oesoedd maith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I neb i gario'r groes;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Mae'r hyfryd wawr sy'n codi draw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Yn dweud bod bore braf gerllaw</a:t>
            </a:r>
            <a:r>
              <a:rPr lang="cy-GB" sz="4200" dirty="0" smtClean="0">
                <a:latin typeface="+mj-lt"/>
              </a:rPr>
              <a:t>.</a:t>
            </a:r>
            <a:endParaRPr lang="cy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764704"/>
            <a:ext cx="763284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Mi welaf olau'r haul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Ar fryniau tŷ fy Nhad,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Yn dangos imi sail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Fy iachawdwriaeth rad: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Fod f'enw fry ar lyfrau'r nef,</a:t>
            </a:r>
            <a:br>
              <a:rPr lang="cy-GB" sz="4200" dirty="0" smtClean="0">
                <a:latin typeface="+mj-lt"/>
              </a:rPr>
            </a:br>
            <a:r>
              <a:rPr lang="cy-GB" sz="4200" dirty="0" smtClean="0">
                <a:latin typeface="+mj-lt"/>
              </a:rPr>
              <a:t>Ac nad oes a'i dilea ef.</a:t>
            </a:r>
            <a:endParaRPr lang="cy-GB" sz="42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44522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</TotalTime>
  <Words>26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529</cp:revision>
  <dcterms:modified xsi:type="dcterms:W3CDTF">2015-06-23T12:52:55Z</dcterms:modified>
</cp:coreProperties>
</file>